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5" r:id="rId7"/>
    <p:sldId id="264" r:id="rId8"/>
    <p:sldId id="262" r:id="rId9"/>
    <p:sldId id="261" r:id="rId10"/>
    <p:sldId id="263" r:id="rId11"/>
    <p:sldId id="267" r:id="rId12"/>
    <p:sldId id="268" r:id="rId13"/>
    <p:sldId id="269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604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18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854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662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95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34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879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616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7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1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80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2C390-E7FD-48C1-85A6-1851E73C969B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96855-54CA-48A2-A382-0FBD8A166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63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angouts.google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980728"/>
            <a:ext cx="662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434"/>
                </a:solidFill>
                <a:latin typeface="Arial Black" pitchFamily="34" charset="0"/>
              </a:rPr>
              <a:t>Трансляции уроков в режиме реального времени в дистанционном обучении на уроках технологии</a:t>
            </a:r>
            <a:endParaRPr lang="ru-RU" sz="2800" dirty="0">
              <a:solidFill>
                <a:srgbClr val="007434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400506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007434"/>
                </a:solidFill>
                <a:latin typeface="Arial Black" pitchFamily="34" charset="0"/>
              </a:rPr>
              <a:t>Шарипова</a:t>
            </a:r>
            <a:r>
              <a:rPr lang="ru-RU" dirty="0" smtClean="0">
                <a:solidFill>
                  <a:srgbClr val="007434"/>
                </a:solidFill>
                <a:latin typeface="Arial Black" pitchFamily="34" charset="0"/>
              </a:rPr>
              <a:t> А.Б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55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05044" y="548680"/>
            <a:ext cx="1349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7434"/>
                </a:solidFill>
                <a:latin typeface="Arial Black" pitchFamily="34" charset="0"/>
              </a:rPr>
              <a:t>WiziQ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2168" y="1071900"/>
            <a:ext cx="29681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434"/>
                </a:solidFill>
              </a:rPr>
              <a:t> </a:t>
            </a:r>
            <a:r>
              <a:rPr lang="en-US" sz="2400" dirty="0" smtClean="0">
                <a:solidFill>
                  <a:srgbClr val="007434"/>
                </a:solidFill>
              </a:rPr>
              <a:t>+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Инструмент дистанционного обучения, который позволяет вести трансляции, публиковать задания и объявления.</a:t>
            </a:r>
            <a:endParaRPr lang="ru-RU" sz="2400" dirty="0">
              <a:solidFill>
                <a:srgbClr val="007434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134076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 smtClean="0">
                <a:solidFill>
                  <a:srgbClr val="007434"/>
                </a:solidFill>
              </a:rPr>
              <a:t>-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Все </a:t>
            </a:r>
            <a:r>
              <a:rPr lang="ru-RU" sz="2400" dirty="0">
                <a:solidFill>
                  <a:srgbClr val="007434"/>
                </a:solidFill>
              </a:rPr>
              <a:t>ученики должны пройти регистрацию. В бесплатной версии есть ограничение по количеству участников.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05044" y="386104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</a:rPr>
              <a:t>Количество участников: 10.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Демонстрация экрана: есть.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Язык: английский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en-US" sz="2400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b="0" i="0" dirty="0" smtClean="0">
                <a:solidFill>
                  <a:srgbClr val="002060"/>
                </a:solidFill>
                <a:effectLst/>
              </a:rPr>
              <a:t>Стоимость: бесплатно с ограничением до 10 человек, от 15 тысяч рублей в год без ограничений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YS Text"/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799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02" y="836712"/>
            <a:ext cx="9227005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673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56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8847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/>
              <a:t>Linoit</a:t>
            </a:r>
            <a:r>
              <a:rPr lang="ru-RU" sz="2400" dirty="0" smtClean="0"/>
              <a:t> – это бесплатный сервис, работающий в режиме </a:t>
            </a:r>
            <a:r>
              <a:rPr lang="ru-RU" sz="2400" dirty="0" err="1" smtClean="0"/>
              <a:t>web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Сервис </a:t>
            </a:r>
            <a:r>
              <a:rPr lang="ru-RU" sz="2400" dirty="0" err="1" smtClean="0"/>
              <a:t>Linoit</a:t>
            </a:r>
            <a:r>
              <a:rPr lang="ru-RU" sz="2400" dirty="0" smtClean="0"/>
              <a:t> представляет собой интернет - площадку для организации совместной работы по генерированию идей, осуществления обмена информацией (изображения, документы, видео).</a:t>
            </a:r>
          </a:p>
          <a:p>
            <a:pPr algn="just"/>
            <a:r>
              <a:rPr lang="ru-RU" sz="2400" dirty="0" err="1" smtClean="0"/>
              <a:t>Linoit</a:t>
            </a:r>
            <a:r>
              <a:rPr lang="ru-RU" sz="2400" dirty="0" smtClean="0"/>
              <a:t> может выполнять роль онлайн доски, с помощью которой создаются холсты или полотна (</a:t>
            </a:r>
            <a:r>
              <a:rPr lang="ru-RU" sz="2400" dirty="0" err="1" smtClean="0"/>
              <a:t>canvas</a:t>
            </a:r>
            <a:r>
              <a:rPr lang="ru-RU" sz="2400" dirty="0" smtClean="0"/>
              <a:t>), на которые крепятся листы </a:t>
            </a:r>
            <a:r>
              <a:rPr lang="ru-RU" sz="2400" dirty="0" err="1" smtClean="0"/>
              <a:t>стикеры</a:t>
            </a:r>
            <a:r>
              <a:rPr lang="ru-RU" sz="2400" dirty="0" smtClean="0"/>
              <a:t> (</a:t>
            </a:r>
            <a:r>
              <a:rPr lang="ru-RU" sz="2400" dirty="0" err="1" smtClean="0"/>
              <a:t>stickies</a:t>
            </a:r>
            <a:r>
              <a:rPr lang="ru-RU" sz="2400" dirty="0" smtClean="0"/>
              <a:t>).Существует возможность не только размещения </a:t>
            </a:r>
            <a:r>
              <a:rPr lang="ru-RU" sz="2400" b="1" dirty="0" smtClean="0"/>
              <a:t>изображений, видеофрагментов, документов различного формата</a:t>
            </a:r>
            <a:r>
              <a:rPr lang="ru-RU" sz="2400" dirty="0" smtClean="0"/>
              <a:t>, но и обмен ими. Это происходит мгновенно и прекрасно заменяет пересылку через e-</a:t>
            </a:r>
            <a:r>
              <a:rPr lang="ru-RU" sz="2400" dirty="0" err="1" smtClean="0"/>
              <a:t>mail</a:t>
            </a:r>
            <a:r>
              <a:rPr lang="ru-RU" sz="2400" dirty="0" smtClean="0"/>
              <a:t>, </a:t>
            </a:r>
            <a:r>
              <a:rPr lang="ru-RU" sz="2400" dirty="0" err="1" smtClean="0"/>
              <a:t>Skype</a:t>
            </a:r>
            <a:r>
              <a:rPr lang="ru-RU" sz="2400" dirty="0" smtClean="0"/>
              <a:t>,  </a:t>
            </a:r>
            <a:r>
              <a:rPr lang="ru-RU" sz="2400" dirty="0" err="1" smtClean="0"/>
              <a:t>mail</a:t>
            </a:r>
            <a:r>
              <a:rPr lang="ru-RU" sz="2400" dirty="0" smtClean="0"/>
              <a:t> – агента и др. То есть, при работе в </a:t>
            </a:r>
            <a:r>
              <a:rPr lang="ru-RU" sz="2400" dirty="0" err="1" smtClean="0"/>
              <a:t>Linoit</a:t>
            </a:r>
            <a:r>
              <a:rPr lang="ru-RU" sz="2400" dirty="0" smtClean="0"/>
              <a:t> процесс организован в одном </a:t>
            </a:r>
            <a:r>
              <a:rPr lang="ru-RU" sz="2400" dirty="0" err="1" smtClean="0"/>
              <a:t>web</a:t>
            </a:r>
            <a:r>
              <a:rPr lang="ru-RU" sz="2400" dirty="0" smtClean="0"/>
              <a:t>-пространстве, обеспечен всем необходимым и  не требует лишних переключений. </a:t>
            </a:r>
          </a:p>
          <a:p>
            <a:pPr algn="just"/>
            <a:r>
              <a:rPr lang="ru-RU" sz="2400" dirty="0" smtClean="0"/>
              <a:t> Также существует возможность работать над полотном, холстом (</a:t>
            </a:r>
            <a:r>
              <a:rPr lang="ru-RU" sz="2400" dirty="0" err="1" smtClean="0"/>
              <a:t>canvas</a:t>
            </a:r>
            <a:r>
              <a:rPr lang="ru-RU" sz="2400" dirty="0" smtClean="0"/>
              <a:t>) совместно, осуществляя </a:t>
            </a:r>
            <a:r>
              <a:rPr lang="ru-RU" sz="2400" b="1" dirty="0" smtClean="0"/>
              <a:t>проектную деятельность</a:t>
            </a:r>
            <a:r>
              <a:rPr lang="ru-RU" sz="2400" dirty="0" smtClean="0"/>
              <a:t>, что указывает на социальный характер ресурса.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5749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56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02" y="836712"/>
            <a:ext cx="9227005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9187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43512"/>
            <a:ext cx="75608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Особенности веб-доски позволяют: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Создавать заметки и использовать их для управления списками задач, хранить заметки и совместно работать над идеями.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Создать столько полотен и заметок, сколько вам нужно.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Хранить ваши заметки индивидуально или делиться и сотрудничать с другими.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Выполнять настройку закрепленных </a:t>
            </a:r>
            <a:r>
              <a:rPr lang="ru-RU" sz="2400" dirty="0" err="1" smtClean="0">
                <a:solidFill>
                  <a:srgbClr val="007434"/>
                </a:solidFill>
              </a:rPr>
              <a:t>стикеров</a:t>
            </a:r>
            <a:r>
              <a:rPr lang="ru-RU" sz="2400" dirty="0" smtClean="0">
                <a:solidFill>
                  <a:srgbClr val="007434"/>
                </a:solidFill>
              </a:rPr>
              <a:t>: изменение цвета фона, изменение размера шрифта, назначение значков, перетаскивание и т.д.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Размещать информацию разного вида: заметка, картинка, документ, видео.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Установлен календарь: использование мини-календаря на правой нижней части холста, просматривание даты прикрепления </a:t>
            </a:r>
            <a:r>
              <a:rPr lang="ru-RU" sz="2400" dirty="0" err="1" smtClean="0">
                <a:solidFill>
                  <a:srgbClr val="007434"/>
                </a:solidFill>
              </a:rPr>
              <a:t>стикера</a:t>
            </a:r>
            <a:r>
              <a:rPr lang="ru-RU" sz="2400" dirty="0" smtClean="0">
                <a:solidFill>
                  <a:srgbClr val="007434"/>
                </a:solidFill>
              </a:rPr>
              <a:t>.</a:t>
            </a:r>
            <a:endParaRPr lang="ru-RU" sz="2400" dirty="0">
              <a:solidFill>
                <a:srgbClr val="0074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110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32656"/>
            <a:ext cx="6654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solidFill>
                  <a:srgbClr val="00B050"/>
                </a:solidFill>
                <a:latin typeface="Arial Black" pitchFamily="34" charset="0"/>
              </a:rPr>
              <a:t>Трансляции в </a:t>
            </a:r>
            <a:r>
              <a:rPr lang="ru-RU" sz="2800" dirty="0" err="1">
                <a:solidFill>
                  <a:srgbClr val="00B050"/>
                </a:solidFill>
                <a:latin typeface="Arial Black" pitchFamily="34" charset="0"/>
              </a:rPr>
              <a:t>Яндекс.Учебнике</a:t>
            </a:r>
            <a:endParaRPr lang="ru-RU" sz="28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484784"/>
            <a:ext cx="43353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434"/>
                </a:solidFill>
              </a:rPr>
              <a:t>+</a:t>
            </a:r>
          </a:p>
          <a:p>
            <a:pPr algn="just"/>
            <a:r>
              <a:rPr lang="ru-RU" sz="2400" dirty="0" err="1" smtClean="0">
                <a:solidFill>
                  <a:srgbClr val="007434"/>
                </a:solidFill>
              </a:rPr>
              <a:t>Яндекс.Учебник</a:t>
            </a:r>
            <a:r>
              <a:rPr lang="ru-RU" sz="2400" dirty="0" smtClean="0">
                <a:solidFill>
                  <a:srgbClr val="007434"/>
                </a:solidFill>
              </a:rPr>
              <a:t> </a:t>
            </a:r>
            <a:r>
              <a:rPr lang="ru-RU" sz="2400" dirty="0">
                <a:solidFill>
                  <a:srgbClr val="007434"/>
                </a:solidFill>
              </a:rPr>
              <a:t>— единая платформа, которая позволяет вести трансляцию, выдавать задания и собирать отчетность в одном месте. Ученикам не нужно устанавливать никаких специальных приложений. Общение с учениками проходит в чате, поэтому они не будут перебивать вас голосом. В чате можно пересылать файлы.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81009" y="1484784"/>
            <a:ext cx="38114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434"/>
                </a:solidFill>
              </a:rPr>
              <a:t>- </a:t>
            </a:r>
          </a:p>
          <a:p>
            <a:r>
              <a:rPr lang="ru-RU" sz="2400" dirty="0" smtClean="0">
                <a:solidFill>
                  <a:srgbClr val="007434"/>
                </a:solidFill>
              </a:rPr>
              <a:t>Продолжительность </a:t>
            </a:r>
            <a:r>
              <a:rPr lang="ru-RU" sz="2400" dirty="0">
                <a:solidFill>
                  <a:srgbClr val="007434"/>
                </a:solidFill>
              </a:rPr>
              <a:t>одной трансляции — 30 минут.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02932" y="4067443"/>
            <a:ext cx="3779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Количество участников: не ограничено.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Демонстрация экрана: есть.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Язык: русский.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Стоимость: бесплатно.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78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5200" y="548680"/>
            <a:ext cx="12811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434"/>
                </a:solidFill>
                <a:latin typeface="Arial Black" pitchFamily="34" charset="0"/>
              </a:rPr>
              <a:t>Zoom</a:t>
            </a:r>
            <a:endParaRPr lang="ru-RU" sz="2800" dirty="0">
              <a:solidFill>
                <a:srgbClr val="007434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1648" y="1071900"/>
            <a:ext cx="38884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434"/>
                </a:solidFill>
              </a:rPr>
              <a:t>+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Простой </a:t>
            </a:r>
            <a:r>
              <a:rPr lang="ru-RU" sz="2400" dirty="0">
                <a:solidFill>
                  <a:srgbClr val="007434"/>
                </a:solidFill>
              </a:rPr>
              <a:t>сервис для проведения онлайн-уроков. Чтобы ученики подключились к трансляции, нужно прислать им ссылку. В профессиональной версии можно делить участников на группы — они смогут общаться в отдельных онлайн-комнатах.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50608" y="1082735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/>
              <a:t>-</a:t>
            </a:r>
          </a:p>
          <a:p>
            <a:r>
              <a:rPr lang="ru-RU" sz="2400" dirty="0" smtClean="0">
                <a:solidFill>
                  <a:srgbClr val="007434"/>
                </a:solidFill>
              </a:rPr>
              <a:t>Продолжительность </a:t>
            </a:r>
            <a:r>
              <a:rPr lang="ru-RU" sz="2400" dirty="0">
                <a:solidFill>
                  <a:srgbClr val="007434"/>
                </a:solidFill>
              </a:rPr>
              <a:t>бесплатной трансляции ограничена до 4</a:t>
            </a:r>
            <a:r>
              <a:rPr lang="ru-RU" sz="2400" dirty="0" smtClean="0">
                <a:solidFill>
                  <a:srgbClr val="007434"/>
                </a:solidFill>
              </a:rPr>
              <a:t>0 </a:t>
            </a:r>
            <a:r>
              <a:rPr lang="ru-RU" sz="2400" dirty="0">
                <a:solidFill>
                  <a:srgbClr val="007434"/>
                </a:solidFill>
              </a:rPr>
              <a:t>минут. У школ есть возможность запросить профессиональную версию, для этого нужно подать заявку.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02480" y="407707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Количество участников: 100.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Демонстрация экрана: есть.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Язык: русский, английский.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Стоимость: бесплатно с ограничением 40 минут, от 1180 рублей в месяц без ограничений.</a:t>
            </a:r>
          </a:p>
        </p:txBody>
      </p:sp>
    </p:spTree>
    <p:extLst>
      <p:ext uri="{BB962C8B-B14F-4D97-AF65-F5344CB8AC3E}">
        <p14:creationId xmlns:p14="http://schemas.microsoft.com/office/powerpoint/2010/main" val="1544491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86289" y="260648"/>
            <a:ext cx="1386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0" i="0" u="none" strike="noStrike" dirty="0" smtClean="0">
                <a:solidFill>
                  <a:srgbClr val="007434"/>
                </a:solidFill>
                <a:effectLst/>
                <a:latin typeface="Arial Black" pitchFamily="34" charset="0"/>
                <a:ea typeface="Tahoma" pitchFamily="34" charset="0"/>
                <a:cs typeface="Tahoma" pitchFamily="34" charset="0"/>
              </a:rPr>
              <a:t>Skype</a:t>
            </a:r>
            <a:endParaRPr lang="ru-RU" sz="2800" dirty="0">
              <a:solidFill>
                <a:srgbClr val="007434"/>
              </a:solidFill>
              <a:latin typeface="Arial Black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2461" y="980728"/>
            <a:ext cx="36541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434"/>
                </a:solidFill>
              </a:rPr>
              <a:t>+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Одно </a:t>
            </a:r>
            <a:r>
              <a:rPr lang="ru-RU" sz="2400" dirty="0">
                <a:solidFill>
                  <a:srgbClr val="007434"/>
                </a:solidFill>
              </a:rPr>
              <a:t>из самых первых приложений для </a:t>
            </a:r>
            <a:r>
              <a:rPr lang="ru-RU" sz="2400" dirty="0" err="1">
                <a:solidFill>
                  <a:srgbClr val="007434"/>
                </a:solidFill>
              </a:rPr>
              <a:t>видеозвонков</a:t>
            </a:r>
            <a:r>
              <a:rPr lang="ru-RU" sz="2400" dirty="0">
                <a:solidFill>
                  <a:srgbClr val="007434"/>
                </a:solidFill>
              </a:rPr>
              <a:t>. Есть групповой чат, который сохраняет историю сообщений. Высокая степень защиты — все данные автоматически шифруются.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98072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434"/>
                </a:solidFill>
              </a:rPr>
              <a:t>-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Всем </a:t>
            </a:r>
            <a:r>
              <a:rPr lang="ru-RU" sz="2400" dirty="0">
                <a:solidFill>
                  <a:srgbClr val="007434"/>
                </a:solidFill>
              </a:rPr>
              <a:t>ученикам придется зарегистрироваться. Если в звонке больше 25 участников, вместо звонка ученики получат уведомление о том, что звонок начался.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9621" y="3789040"/>
            <a:ext cx="43829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Количество участников: 50.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Демонстрация экрана: есть.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Язык: русский, английский.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Стоимость: бесплатно.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79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404664"/>
            <a:ext cx="17860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7434"/>
                </a:solidFill>
                <a:latin typeface="Arial Black" pitchFamily="34" charset="0"/>
              </a:rPr>
              <a:t>Youtube</a:t>
            </a:r>
            <a:endParaRPr lang="ru-RU" sz="2800" dirty="0">
              <a:solidFill>
                <a:srgbClr val="007434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2792" y="1196752"/>
            <a:ext cx="39551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7434"/>
                </a:solidFill>
              </a:rPr>
              <a:t>+</a:t>
            </a:r>
            <a:endParaRPr lang="ru-RU" sz="2400" dirty="0" smtClean="0">
              <a:solidFill>
                <a:srgbClr val="007434"/>
              </a:solidFill>
            </a:endParaRP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Трансляции в привычной для детей среде. Общение происходит в комментариях, поэтому во время урока вас не будут перебивать.</a:t>
            </a:r>
            <a:endParaRPr lang="ru-RU" sz="2400" dirty="0">
              <a:solidFill>
                <a:srgbClr val="007434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26322" y="122547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7434"/>
                </a:solidFill>
              </a:rPr>
              <a:t> </a:t>
            </a:r>
            <a:r>
              <a:rPr lang="ru-RU" sz="2400" b="1" dirty="0" smtClean="0">
                <a:solidFill>
                  <a:srgbClr val="007434"/>
                </a:solidFill>
              </a:rPr>
              <a:t>- </a:t>
            </a:r>
          </a:p>
          <a:p>
            <a:r>
              <a:rPr lang="ru-RU" sz="2400" dirty="0" smtClean="0">
                <a:solidFill>
                  <a:srgbClr val="007434"/>
                </a:solidFill>
              </a:rPr>
              <a:t>На </a:t>
            </a:r>
            <a:r>
              <a:rPr lang="ru-RU" sz="2400" dirty="0">
                <a:solidFill>
                  <a:srgbClr val="007434"/>
                </a:solidFill>
              </a:rPr>
              <a:t>платформе много отвлекающих факторов для детей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371703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Количество участников: Не ограничено.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Демонстрация экрана: есть.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Язык: русский, английский.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Стоимость: бесплатно.</a:t>
            </a:r>
          </a:p>
        </p:txBody>
      </p:sp>
    </p:spTree>
    <p:extLst>
      <p:ext uri="{BB962C8B-B14F-4D97-AF65-F5344CB8AC3E}">
        <p14:creationId xmlns:p14="http://schemas.microsoft.com/office/powerpoint/2010/main" val="1556395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0" y="908720"/>
            <a:ext cx="8970699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020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14372" y="332656"/>
            <a:ext cx="67304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rgbClr val="007434"/>
                </a:solidFill>
                <a:latin typeface="Arial Black" pitchFamily="34" charset="0"/>
              </a:rPr>
              <a:t>Facebook / </a:t>
            </a:r>
            <a:r>
              <a:rPr lang="ru-RU" sz="2800" dirty="0" err="1" smtClean="0">
                <a:solidFill>
                  <a:srgbClr val="007434"/>
                </a:solidFill>
                <a:latin typeface="Arial Black" pitchFamily="34" charset="0"/>
              </a:rPr>
              <a:t>Вконтакте</a:t>
            </a:r>
            <a:r>
              <a:rPr lang="en-US" sz="2800" dirty="0" smtClean="0">
                <a:solidFill>
                  <a:srgbClr val="007434"/>
                </a:solidFill>
                <a:latin typeface="Arial Black" pitchFamily="34" charset="0"/>
              </a:rPr>
              <a:t>/ </a:t>
            </a:r>
            <a:r>
              <a:rPr lang="en-US" sz="2800" dirty="0" err="1" smtClean="0">
                <a:solidFill>
                  <a:srgbClr val="007434"/>
                </a:solidFill>
                <a:latin typeface="Arial Black" pitchFamily="34" charset="0"/>
              </a:rPr>
              <a:t>Instagram</a:t>
            </a:r>
            <a:endParaRPr lang="ru-RU" sz="2800" dirty="0">
              <a:solidFill>
                <a:srgbClr val="007434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48" y="119675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 smtClean="0">
                <a:solidFill>
                  <a:srgbClr val="007434"/>
                </a:solidFill>
              </a:rPr>
              <a:t>+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Трансляции </a:t>
            </a:r>
            <a:r>
              <a:rPr lang="ru-RU" sz="2400" dirty="0">
                <a:solidFill>
                  <a:srgbClr val="007434"/>
                </a:solidFill>
              </a:rPr>
              <a:t>проходят в закрытой группе с учениками. В этой же группе можно организовать всю коммуникацию по курсу и обмен материалами. Ученики получат уведомления о начале трансляции.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1196752"/>
            <a:ext cx="37394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434"/>
                </a:solidFill>
              </a:rPr>
              <a:t>-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Много отвлекающей информации. Все ученики должны быть зарегистрированы в социальной сети. Для проведения трансляции </a:t>
            </a:r>
            <a:r>
              <a:rPr lang="ru-RU" sz="2400" dirty="0" err="1" smtClean="0">
                <a:solidFill>
                  <a:srgbClr val="007434"/>
                </a:solidFill>
              </a:rPr>
              <a:t>ВКонтакте</a:t>
            </a:r>
            <a:r>
              <a:rPr lang="ru-RU" sz="2400" dirty="0" smtClean="0">
                <a:solidFill>
                  <a:srgbClr val="007434"/>
                </a:solidFill>
              </a:rPr>
              <a:t> нужно установить специальное приложение.</a:t>
            </a:r>
            <a:endParaRPr lang="ru-RU" sz="2400" dirty="0">
              <a:solidFill>
                <a:srgbClr val="00743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7768" y="4233918"/>
            <a:ext cx="42618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Количество участников: не ограничено.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Демонстрация экрана: нет.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Язык: русский.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Стоимость: бесплатно.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08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63" y="980728"/>
            <a:ext cx="870227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144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91287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153588" y="548680"/>
            <a:ext cx="2852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u="none" strike="noStrike" dirty="0" smtClean="0">
                <a:solidFill>
                  <a:srgbClr val="007434"/>
                </a:solidFill>
                <a:effectLst/>
              </a:rPr>
              <a:t>Google </a:t>
            </a:r>
            <a:r>
              <a:rPr lang="en-US" sz="2800" b="1" i="0" u="none" strike="noStrike" dirty="0" err="1" smtClean="0">
                <a:solidFill>
                  <a:srgbClr val="007434"/>
                </a:solidFill>
                <a:effectLst/>
              </a:rPr>
              <a:t>HangOuts</a:t>
            </a:r>
            <a:r>
              <a:rPr lang="en-US" b="0" i="0" u="none" strike="noStrike" dirty="0" smtClean="0">
                <a:solidFill>
                  <a:srgbClr val="006CF0"/>
                </a:solidFill>
                <a:effectLst/>
                <a:latin typeface="YS Text"/>
                <a:hlinkClick r:id="rId3"/>
              </a:rPr>
              <a:t>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079996"/>
            <a:ext cx="4176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7434"/>
                </a:solidFill>
              </a:rPr>
              <a:t>+</a:t>
            </a:r>
          </a:p>
          <a:p>
            <a:pPr algn="just"/>
            <a:r>
              <a:rPr lang="ru-RU" sz="2400" dirty="0" smtClean="0">
                <a:solidFill>
                  <a:srgbClr val="007434"/>
                </a:solidFill>
              </a:rPr>
              <a:t>Простой </a:t>
            </a:r>
            <a:r>
              <a:rPr lang="ru-RU" sz="2400" dirty="0">
                <a:solidFill>
                  <a:srgbClr val="007434"/>
                </a:solidFill>
              </a:rPr>
              <a:t>и легкий сервис для проведения онлайн-уроков. Если у вас есть аккаунт в </a:t>
            </a:r>
            <a:r>
              <a:rPr lang="ru-RU" sz="2400" dirty="0" err="1">
                <a:solidFill>
                  <a:srgbClr val="007434"/>
                </a:solidFill>
              </a:rPr>
              <a:t>Google</a:t>
            </a:r>
            <a:r>
              <a:rPr lang="ru-RU" sz="2400" dirty="0">
                <a:solidFill>
                  <a:srgbClr val="007434"/>
                </a:solidFill>
              </a:rPr>
              <a:t>, никаких дополнительных регистраций не потребуется. Можно делиться файлами с </a:t>
            </a:r>
            <a:r>
              <a:rPr lang="ru-RU" sz="2400" dirty="0" err="1">
                <a:solidFill>
                  <a:srgbClr val="007434"/>
                </a:solidFill>
              </a:rPr>
              <a:t>Google</a:t>
            </a:r>
            <a:r>
              <a:rPr lang="ru-RU" sz="2400" dirty="0">
                <a:solidFill>
                  <a:srgbClr val="007434"/>
                </a:solidFill>
              </a:rPr>
              <a:t> Диска.</a:t>
            </a:r>
            <a:r>
              <a:rPr lang="ru-RU" sz="2400" dirty="0"/>
              <a:t>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9618" y="1268760"/>
            <a:ext cx="43277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434"/>
                </a:solidFill>
              </a:rPr>
              <a:t>-</a:t>
            </a:r>
          </a:p>
          <a:p>
            <a:r>
              <a:rPr lang="ru-RU" sz="2400" dirty="0" smtClean="0">
                <a:solidFill>
                  <a:srgbClr val="007434"/>
                </a:solidFill>
              </a:rPr>
              <a:t>Требуется регистрация учеников. В трансляции могут участвовать всего 10 человек.</a:t>
            </a:r>
            <a:endParaRPr lang="ru-RU" sz="2400" dirty="0">
              <a:solidFill>
                <a:srgbClr val="007434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9620" y="3717032"/>
            <a:ext cx="38808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Количество участников: 10.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Демонстрация экрана: нет.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Язык: русский, английский.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Стоимость: бесплатно.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6730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740</Words>
  <Application>Microsoft Office PowerPoint</Application>
  <PresentationFormat>Экран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</cp:revision>
  <dcterms:created xsi:type="dcterms:W3CDTF">2020-05-21T08:44:54Z</dcterms:created>
  <dcterms:modified xsi:type="dcterms:W3CDTF">2020-05-21T09:42:33Z</dcterms:modified>
</cp:coreProperties>
</file>